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192D3A8-9CD2-46F2-9288-457190B7FC4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1297820-B1E4-4FF3-83D8-2894113B0BF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30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9" y="476672"/>
            <a:ext cx="8136904" cy="5616624"/>
          </a:xfrm>
        </p:spPr>
        <p:txBody>
          <a:bodyPr/>
          <a:lstStyle/>
          <a:p>
            <a:r>
              <a:rPr lang="en-US" sz="4400" b="0" dirty="0">
                <a:effectLst/>
              </a:rPr>
              <a:t> I have got a big family </a:t>
            </a:r>
            <a:r>
              <a:rPr lang="en-US" sz="4400" b="0" dirty="0" err="1">
                <a:effectLst/>
              </a:rPr>
              <a:t>или</a:t>
            </a:r>
            <a:r>
              <a:rPr lang="en-US" sz="4400" b="0" dirty="0">
                <a:effectLst/>
              </a:rPr>
              <a:t> My family is very big</a:t>
            </a:r>
            <a:r>
              <a:rPr lang="en-US" sz="4400" b="0" dirty="0" smtClean="0">
                <a:effectLst/>
              </a:rPr>
              <a:t>.</a:t>
            </a:r>
            <a:r>
              <a:rPr lang="ru-RU" sz="4400" b="0" dirty="0" smtClean="0">
                <a:effectLst/>
              </a:rPr>
              <a:t/>
            </a:r>
            <a:br>
              <a:rPr lang="ru-RU" sz="4400" b="0" dirty="0" smtClean="0">
                <a:effectLst/>
              </a:rPr>
            </a:br>
            <a:r>
              <a:rPr lang="ru-RU" sz="4400" b="0" dirty="0" smtClean="0">
                <a:effectLst/>
              </a:rPr>
              <a:t/>
            </a:r>
            <a:br>
              <a:rPr lang="ru-RU" sz="4400" b="0" dirty="0" smtClean="0">
                <a:effectLst/>
              </a:rPr>
            </a:br>
            <a:r>
              <a:rPr lang="en-US" sz="4400" b="0" dirty="0">
                <a:effectLst/>
              </a:rPr>
              <a:t> I have a small family </a:t>
            </a:r>
            <a:r>
              <a:rPr lang="en-US" sz="4400" b="0" dirty="0" err="1">
                <a:effectLst/>
              </a:rPr>
              <a:t>или</a:t>
            </a:r>
            <a:r>
              <a:rPr lang="en-US" sz="4400" b="0" dirty="0">
                <a:effectLst/>
              </a:rPr>
              <a:t> My family is not very </a:t>
            </a:r>
            <a:r>
              <a:rPr lang="en-US" sz="4400" b="0" dirty="0" smtClean="0">
                <a:effectLst/>
              </a:rPr>
              <a:t>big</a:t>
            </a:r>
            <a:r>
              <a:rPr lang="ru-RU" sz="4400" b="0" dirty="0" smtClean="0">
                <a:effectLst/>
              </a:rPr>
              <a:t>.</a:t>
            </a:r>
            <a:br>
              <a:rPr lang="ru-RU" sz="4400" b="0" dirty="0" smtClean="0">
                <a:effectLst/>
              </a:rPr>
            </a:br>
            <a:r>
              <a:rPr lang="ru-RU" sz="4400" b="0" dirty="0">
                <a:effectLst/>
              </a:rPr>
              <a:t/>
            </a:r>
            <a:br>
              <a:rPr lang="ru-RU" sz="4400" b="0" dirty="0">
                <a:effectLst/>
              </a:rPr>
            </a:br>
            <a:r>
              <a:rPr lang="en-US" sz="4400" b="0" dirty="0">
                <a:effectLst/>
              </a:rPr>
              <a:t>My family consists of a mother, a father, a brother, a sister, a </a:t>
            </a:r>
            <a:r>
              <a:rPr lang="en-US" sz="4400" b="0" dirty="0" smtClean="0">
                <a:effectLst/>
              </a:rPr>
              <a:t>grandmother</a:t>
            </a:r>
            <a:r>
              <a:rPr lang="ru-RU" sz="4400" b="0" dirty="0" smtClean="0">
                <a:effectLst/>
              </a:rPr>
              <a:t>…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2533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6408712"/>
          </a:xfrm>
        </p:spPr>
        <p:txBody>
          <a:bodyPr/>
          <a:lstStyle/>
          <a:p>
            <a:pPr algn="ctr"/>
            <a:r>
              <a:rPr lang="en-US" sz="3200" b="0" dirty="0">
                <a:effectLst/>
              </a:rPr>
              <a:t>My mother's name is... </a:t>
            </a:r>
            <a:r>
              <a:rPr lang="en-US" sz="3200" b="0" dirty="0" smtClean="0">
                <a:effectLst/>
              </a:rPr>
              <a:t> </a:t>
            </a:r>
            <a:r>
              <a:rPr lang="en-US" sz="3200" b="0" dirty="0">
                <a:effectLst/>
              </a:rPr>
              <a:t>S</a:t>
            </a:r>
            <a:r>
              <a:rPr lang="en-US" sz="3200" b="0" dirty="0" smtClean="0">
                <a:effectLst/>
              </a:rPr>
              <a:t>he </a:t>
            </a:r>
            <a:r>
              <a:rPr lang="en-US" sz="3200" b="0" dirty="0">
                <a:effectLst/>
              </a:rPr>
              <a:t>is very beautiful and kind. She is 30 years old. She is a doctor. My mother is fond of reading classical books and watching interesting movies</a:t>
            </a:r>
            <a:r>
              <a:rPr lang="en-US" sz="3200" b="0" dirty="0" smtClean="0">
                <a:effectLst/>
              </a:rPr>
              <a:t>.</a:t>
            </a:r>
            <a:br>
              <a:rPr lang="en-US" sz="3200" b="0" dirty="0" smtClean="0">
                <a:effectLst/>
              </a:rPr>
            </a:br>
            <a:r>
              <a:rPr lang="en-US" sz="3200" b="0" dirty="0" smtClean="0">
                <a:effectLst/>
              </a:rPr>
              <a:t/>
            </a:r>
            <a:br>
              <a:rPr lang="en-US" sz="3200" b="0" dirty="0" smtClean="0">
                <a:effectLst/>
              </a:rPr>
            </a:br>
            <a:r>
              <a:rPr lang="en-US" sz="3200" b="0" dirty="0">
                <a:effectLst/>
              </a:rPr>
              <a:t>My father's name is</a:t>
            </a:r>
            <a:r>
              <a:rPr lang="en-US" sz="3200" b="0" dirty="0" smtClean="0">
                <a:effectLst/>
              </a:rPr>
              <a:t>...He </a:t>
            </a:r>
            <a:r>
              <a:rPr lang="en-US" sz="3200" b="0" dirty="0">
                <a:effectLst/>
              </a:rPr>
              <a:t>is very tall man with beautiful grey-eyes. He is very hard-working man. He is 40 years old. He is an engineer. I think that he likes his interesting job so much. My father likes to go to the cinema with me.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1803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02352" cy="6046608"/>
          </a:xfrm>
        </p:spPr>
        <p:txBody>
          <a:bodyPr/>
          <a:lstStyle/>
          <a:p>
            <a:pPr algn="ctr"/>
            <a:r>
              <a:rPr lang="en-US" sz="4400" b="0" dirty="0" smtClean="0">
                <a:effectLst/>
              </a:rPr>
              <a:t/>
            </a:r>
            <a:br>
              <a:rPr lang="en-US" sz="4400" b="0" dirty="0" smtClean="0">
                <a:effectLst/>
              </a:rPr>
            </a:br>
            <a:r>
              <a:rPr lang="en-US" sz="4400" b="0" dirty="0" smtClean="0">
                <a:effectLst/>
              </a:rPr>
              <a:t>My </a:t>
            </a:r>
            <a:r>
              <a:rPr lang="en-US" sz="4400" b="0" dirty="0">
                <a:effectLst/>
              </a:rPr>
              <a:t>family is very friendly. </a:t>
            </a:r>
            <a:br>
              <a:rPr lang="en-US" sz="4400" b="0" dirty="0">
                <a:effectLst/>
              </a:rPr>
            </a:br>
            <a:r>
              <a:rPr lang="en-US" sz="4400" b="0" dirty="0">
                <a:effectLst/>
              </a:rPr>
              <a:t/>
            </a:r>
            <a:br>
              <a:rPr lang="en-US" sz="4400" b="0" dirty="0">
                <a:effectLst/>
              </a:rPr>
            </a:br>
            <a:r>
              <a:rPr lang="en-US" sz="4400" b="0" dirty="0" smtClean="0">
                <a:effectLst/>
              </a:rPr>
              <a:t>Our </a:t>
            </a:r>
            <a:r>
              <a:rPr lang="en-US" sz="4400" b="0" dirty="0">
                <a:effectLst/>
              </a:rPr>
              <a:t>family is very united and happy. </a:t>
            </a:r>
            <a:r>
              <a:rPr lang="en-US" sz="4400" b="0" dirty="0">
                <a:effectLst/>
              </a:rPr>
              <a:t/>
            </a:r>
            <a:br>
              <a:rPr lang="en-US" sz="4400" b="0" dirty="0">
                <a:effectLst/>
              </a:rPr>
            </a:br>
            <a:r>
              <a:rPr lang="en-US" sz="4400" b="0" dirty="0">
                <a:effectLst/>
              </a:rPr>
              <a:t/>
            </a:r>
            <a:br>
              <a:rPr lang="en-US" sz="4400" b="0" dirty="0">
                <a:effectLst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781289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30344" cy="6334640"/>
          </a:xfrm>
        </p:spPr>
        <p:txBody>
          <a:bodyPr/>
          <a:lstStyle/>
          <a:p>
            <a:pPr algn="ctr"/>
            <a:r>
              <a:rPr lang="en-US" sz="3200" b="0" dirty="0">
                <a:effectLst/>
              </a:rPr>
              <a:t>I like to go fishing with my father. </a:t>
            </a:r>
            <a:r>
              <a:rPr lang="en-US" sz="3200" b="0" dirty="0" smtClean="0">
                <a:effectLst/>
              </a:rPr>
              <a:t/>
            </a:r>
            <a:br>
              <a:rPr lang="en-US" sz="3200" b="0" dirty="0" smtClean="0">
                <a:effectLst/>
              </a:rPr>
            </a:br>
            <a:r>
              <a:rPr lang="en-US" sz="3200" b="0" dirty="0" smtClean="0">
                <a:effectLst/>
              </a:rPr>
              <a:t/>
            </a:r>
            <a:br>
              <a:rPr lang="en-US" sz="3200" b="0" dirty="0" smtClean="0">
                <a:effectLst/>
              </a:rPr>
            </a:br>
            <a:r>
              <a:rPr lang="en-US" sz="3200" b="0" dirty="0" smtClean="0">
                <a:effectLst/>
              </a:rPr>
              <a:t>When </a:t>
            </a:r>
            <a:r>
              <a:rPr lang="en-US" sz="3200" b="0" dirty="0">
                <a:effectLst/>
              </a:rPr>
              <a:t>we have a free time, we always spend it together</a:t>
            </a:r>
            <a:r>
              <a:rPr lang="en-US" sz="3200" b="0" dirty="0" smtClean="0">
                <a:effectLst/>
              </a:rPr>
              <a:t>.</a:t>
            </a:r>
            <a:br>
              <a:rPr lang="en-US" sz="3200" b="0" dirty="0" smtClean="0">
                <a:effectLst/>
              </a:rPr>
            </a:br>
            <a:r>
              <a:rPr lang="en-US" sz="3200" b="0" dirty="0" smtClean="0">
                <a:effectLst/>
              </a:rPr>
              <a:t/>
            </a:r>
            <a:br>
              <a:rPr lang="en-US" sz="3200" b="0" dirty="0" smtClean="0">
                <a:effectLst/>
              </a:rPr>
            </a:br>
            <a:r>
              <a:rPr lang="en-US" sz="3200" b="0" dirty="0" smtClean="0">
                <a:effectLst/>
              </a:rPr>
              <a:t>I </a:t>
            </a:r>
            <a:r>
              <a:rPr lang="en-US" sz="3200" b="0" dirty="0">
                <a:effectLst/>
              </a:rPr>
              <a:t>like to go to the park or to the cinema with me lovely sister</a:t>
            </a:r>
            <a:r>
              <a:rPr lang="en-US" sz="3200" b="0" dirty="0" smtClean="0">
                <a:effectLst/>
              </a:rPr>
              <a:t>.</a:t>
            </a:r>
            <a:br>
              <a:rPr lang="en-US" sz="3200" b="0" dirty="0" smtClean="0">
                <a:effectLst/>
              </a:rPr>
            </a:br>
            <a:r>
              <a:rPr lang="en-US" sz="3200" b="0" dirty="0">
                <a:effectLst/>
              </a:rPr>
              <a:t/>
            </a:r>
            <a:br>
              <a:rPr lang="en-US" sz="3200" b="0" dirty="0">
                <a:effectLst/>
              </a:rPr>
            </a:br>
            <a:r>
              <a:rPr lang="ru-RU" sz="3200" b="0" dirty="0" smtClean="0">
                <a:effectLst/>
              </a:rPr>
              <a:t> </a:t>
            </a:r>
            <a:r>
              <a:rPr lang="en-US" sz="3200" b="0" dirty="0">
                <a:effectLst/>
              </a:rPr>
              <a:t>My mother and I like to watch interesting movies. </a:t>
            </a:r>
            <a:endParaRPr lang="ru-RU" sz="32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225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59" cy="5398536"/>
          </a:xfrm>
        </p:spPr>
        <p:txBody>
          <a:bodyPr/>
          <a:lstStyle/>
          <a:p>
            <a:pPr algn="l"/>
            <a:r>
              <a:rPr lang="en-US" sz="3600" b="0" dirty="0" smtClean="0">
                <a:effectLst/>
              </a:rPr>
              <a:t>- beautiful </a:t>
            </a:r>
            <a:r>
              <a:rPr lang="en-US" sz="3600" b="0" dirty="0">
                <a:effectLst/>
              </a:rPr>
              <a:t>(</a:t>
            </a:r>
            <a:r>
              <a:rPr lang="ru-RU" sz="3600" b="0" dirty="0">
                <a:effectLst/>
              </a:rPr>
              <a:t>красивый);</a:t>
            </a:r>
            <a:br>
              <a:rPr lang="ru-RU" sz="3600" b="0" dirty="0">
                <a:effectLst/>
              </a:rPr>
            </a:br>
            <a:r>
              <a:rPr lang="ru-RU" sz="3600" b="0" dirty="0">
                <a:effectLst/>
              </a:rPr>
              <a:t>- </a:t>
            </a:r>
            <a:r>
              <a:rPr lang="en-US" sz="3600" b="0" dirty="0">
                <a:effectLst/>
              </a:rPr>
              <a:t>kind (</a:t>
            </a:r>
            <a:r>
              <a:rPr lang="ru-RU" sz="3600" b="0" dirty="0">
                <a:effectLst/>
              </a:rPr>
              <a:t>добрый);</a:t>
            </a:r>
            <a:br>
              <a:rPr lang="ru-RU" sz="3600" b="0" dirty="0">
                <a:effectLst/>
              </a:rPr>
            </a:br>
            <a:r>
              <a:rPr lang="ru-RU" sz="3600" b="0" dirty="0">
                <a:effectLst/>
              </a:rPr>
              <a:t>- </a:t>
            </a:r>
            <a:r>
              <a:rPr lang="en-US" sz="3600" b="0" dirty="0">
                <a:effectLst/>
              </a:rPr>
              <a:t>friendly (</a:t>
            </a:r>
            <a:r>
              <a:rPr lang="ru-RU" sz="3600" b="0" dirty="0">
                <a:effectLst/>
              </a:rPr>
              <a:t>дружелюбный);</a:t>
            </a:r>
            <a:br>
              <a:rPr lang="ru-RU" sz="3600" b="0" dirty="0">
                <a:effectLst/>
              </a:rPr>
            </a:br>
            <a:r>
              <a:rPr lang="ru-RU" sz="3600" b="0" dirty="0">
                <a:effectLst/>
              </a:rPr>
              <a:t>- </a:t>
            </a:r>
            <a:r>
              <a:rPr lang="en-US" sz="3600" b="0" dirty="0">
                <a:effectLst/>
              </a:rPr>
              <a:t>clever (</a:t>
            </a:r>
            <a:r>
              <a:rPr lang="ru-RU" sz="3600" b="0" dirty="0">
                <a:effectLst/>
              </a:rPr>
              <a:t>умный);</a:t>
            </a:r>
            <a:br>
              <a:rPr lang="ru-RU" sz="3600" b="0" dirty="0">
                <a:effectLst/>
              </a:rPr>
            </a:br>
            <a:r>
              <a:rPr lang="ru-RU" sz="3600" b="0" dirty="0">
                <a:effectLst/>
              </a:rPr>
              <a:t>- </a:t>
            </a:r>
            <a:r>
              <a:rPr lang="en-US" sz="3600" b="0" dirty="0" smtClean="0">
                <a:effectLst/>
              </a:rPr>
              <a:t>green/brown/blue eyes (</a:t>
            </a:r>
            <a:r>
              <a:rPr lang="ru-RU" sz="3600" b="0" dirty="0" smtClean="0">
                <a:effectLst/>
              </a:rPr>
              <a:t>зеленые/карие/голубые </a:t>
            </a:r>
            <a:r>
              <a:rPr lang="ru-RU" sz="3600" b="0" dirty="0">
                <a:effectLst/>
              </a:rPr>
              <a:t>глаза);</a:t>
            </a:r>
            <a:br>
              <a:rPr lang="ru-RU" sz="3600" b="0" dirty="0">
                <a:effectLst/>
              </a:rPr>
            </a:br>
            <a:r>
              <a:rPr lang="ru-RU" sz="3600" b="0" dirty="0">
                <a:effectLst/>
              </a:rPr>
              <a:t>- </a:t>
            </a:r>
            <a:r>
              <a:rPr lang="en-US" sz="3600" b="0" dirty="0">
                <a:effectLst/>
              </a:rPr>
              <a:t>blond hair (</a:t>
            </a:r>
            <a:r>
              <a:rPr lang="ru-RU" sz="3600" b="0" dirty="0">
                <a:effectLst/>
              </a:rPr>
              <a:t>светлые волосы);</a:t>
            </a:r>
            <a:br>
              <a:rPr lang="ru-RU" sz="3600" b="0" dirty="0">
                <a:effectLst/>
              </a:rPr>
            </a:br>
            <a:r>
              <a:rPr lang="ru-RU" sz="3600" b="0" dirty="0">
                <a:effectLst/>
              </a:rPr>
              <a:t>- </a:t>
            </a:r>
            <a:r>
              <a:rPr lang="en-US" sz="3600" b="0" dirty="0">
                <a:effectLst/>
              </a:rPr>
              <a:t>brown hair (</a:t>
            </a:r>
            <a:r>
              <a:rPr lang="ru-RU" sz="3600" b="0" dirty="0">
                <a:effectLst/>
              </a:rPr>
              <a:t>коричневые волосы);</a:t>
            </a:r>
            <a:br>
              <a:rPr lang="ru-RU" sz="3600" b="0" dirty="0">
                <a:effectLst/>
              </a:rPr>
            </a:br>
            <a:r>
              <a:rPr lang="ru-RU" sz="3600" b="0" dirty="0">
                <a:effectLst/>
              </a:rPr>
              <a:t>- </a:t>
            </a:r>
            <a:r>
              <a:rPr lang="en-US" sz="3600" b="0" dirty="0">
                <a:effectLst/>
              </a:rPr>
              <a:t>tall (</a:t>
            </a:r>
            <a:r>
              <a:rPr lang="ru-RU" sz="3600" b="0" dirty="0">
                <a:effectLst/>
              </a:rPr>
              <a:t>высокий);</a:t>
            </a:r>
            <a:br>
              <a:rPr lang="ru-RU" sz="3600" b="0" dirty="0">
                <a:effectLst/>
              </a:rPr>
            </a:br>
            <a:r>
              <a:rPr lang="ru-RU" sz="3600" b="0" dirty="0">
                <a:effectLst/>
              </a:rPr>
              <a:t>- </a:t>
            </a:r>
            <a:r>
              <a:rPr lang="en-US" sz="3600" b="0" dirty="0">
                <a:effectLst/>
              </a:rPr>
              <a:t>fat (</a:t>
            </a:r>
            <a:r>
              <a:rPr lang="ru-RU" sz="3600" b="0" dirty="0">
                <a:effectLst/>
              </a:rPr>
              <a:t>толстый);</a:t>
            </a:r>
            <a:br>
              <a:rPr lang="ru-RU" sz="3600" b="0" dirty="0">
                <a:effectLst/>
              </a:rPr>
            </a:br>
            <a:r>
              <a:rPr lang="ru-RU" sz="3600" b="0" dirty="0">
                <a:effectLst/>
              </a:rPr>
              <a:t>- </a:t>
            </a:r>
            <a:r>
              <a:rPr lang="en-US" sz="3600" b="0" dirty="0">
                <a:effectLst/>
              </a:rPr>
              <a:t>low (</a:t>
            </a:r>
            <a:r>
              <a:rPr lang="ru-RU" sz="3600" b="0" dirty="0">
                <a:effectLst/>
              </a:rPr>
              <a:t>низкий);</a:t>
            </a:r>
            <a:br>
              <a:rPr lang="ru-RU" sz="3600" b="0" dirty="0">
                <a:effectLst/>
              </a:rPr>
            </a:br>
            <a:r>
              <a:rPr lang="ru-RU" sz="3600" b="0" dirty="0">
                <a:effectLst/>
              </a:rPr>
              <a:t>- </a:t>
            </a:r>
            <a:r>
              <a:rPr lang="en-US" sz="3600" b="0" dirty="0">
                <a:effectLst/>
              </a:rPr>
              <a:t>thin (</a:t>
            </a:r>
            <a:r>
              <a:rPr lang="ru-RU" sz="3600" b="0" dirty="0">
                <a:effectLst/>
              </a:rPr>
              <a:t>худой).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030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188640"/>
            <a:ext cx="8054280" cy="5326528"/>
          </a:xfrm>
        </p:spPr>
        <p:txBody>
          <a:bodyPr/>
          <a:lstStyle/>
          <a:p>
            <a:pPr algn="l"/>
            <a:r>
              <a:rPr lang="en-US" b="0" dirty="0">
                <a:effectLst/>
              </a:rPr>
              <a:t>- an engineer (</a:t>
            </a:r>
            <a:r>
              <a:rPr lang="en-US" b="0" dirty="0" err="1">
                <a:effectLst/>
              </a:rPr>
              <a:t>инженер</a:t>
            </a:r>
            <a:r>
              <a:rPr lang="en-US" b="0" dirty="0">
                <a:effectLst/>
              </a:rPr>
              <a:t>);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- a builder (</a:t>
            </a:r>
            <a:r>
              <a:rPr lang="en-US" b="0" dirty="0" err="1">
                <a:effectLst/>
              </a:rPr>
              <a:t>строитель</a:t>
            </a:r>
            <a:r>
              <a:rPr lang="en-US" b="0" dirty="0">
                <a:effectLst/>
              </a:rPr>
              <a:t>);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- a cook (</a:t>
            </a:r>
            <a:r>
              <a:rPr lang="en-US" b="0" dirty="0" err="1">
                <a:effectLst/>
              </a:rPr>
              <a:t>повар</a:t>
            </a:r>
            <a:r>
              <a:rPr lang="en-US" b="0" dirty="0">
                <a:effectLst/>
              </a:rPr>
              <a:t>);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- a doctor (</a:t>
            </a:r>
            <a:r>
              <a:rPr lang="en-US" b="0" dirty="0" err="1">
                <a:effectLst/>
              </a:rPr>
              <a:t>доктор</a:t>
            </a:r>
            <a:r>
              <a:rPr lang="en-US" b="0" dirty="0">
                <a:effectLst/>
              </a:rPr>
              <a:t>);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- a dentist (</a:t>
            </a:r>
            <a:r>
              <a:rPr lang="en-US" b="0" dirty="0" err="1">
                <a:effectLst/>
              </a:rPr>
              <a:t>стоматолог</a:t>
            </a:r>
            <a:r>
              <a:rPr lang="en-US" b="0" dirty="0">
                <a:effectLst/>
              </a:rPr>
              <a:t>);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- a manager (</a:t>
            </a:r>
            <a:r>
              <a:rPr lang="en-US" b="0" dirty="0" err="1">
                <a:effectLst/>
              </a:rPr>
              <a:t>менеджер</a:t>
            </a:r>
            <a:r>
              <a:rPr lang="en-US" b="0" dirty="0">
                <a:effectLst/>
              </a:rPr>
              <a:t>);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- a </a:t>
            </a:r>
            <a:r>
              <a:rPr lang="en-US" b="0" dirty="0" smtClean="0">
                <a:effectLst/>
              </a:rPr>
              <a:t>director </a:t>
            </a:r>
            <a:r>
              <a:rPr lang="en-US" b="0" dirty="0">
                <a:effectLst/>
              </a:rPr>
              <a:t>(</a:t>
            </a:r>
            <a:r>
              <a:rPr lang="en-US" b="0" dirty="0" err="1">
                <a:effectLst/>
              </a:rPr>
              <a:t>режиссер</a:t>
            </a:r>
            <a:r>
              <a:rPr lang="en-US" b="0" dirty="0">
                <a:effectLst/>
              </a:rPr>
              <a:t>);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- a teacher (</a:t>
            </a:r>
            <a:r>
              <a:rPr lang="en-US" b="0" dirty="0" err="1">
                <a:effectLst/>
              </a:rPr>
              <a:t>учитель</a:t>
            </a:r>
            <a:r>
              <a:rPr lang="en-US" b="0" dirty="0">
                <a:effectLst/>
              </a:rPr>
              <a:t>)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- a writer (</a:t>
            </a:r>
            <a:r>
              <a:rPr lang="en-US" b="0" dirty="0" err="1">
                <a:effectLst/>
              </a:rPr>
              <a:t>писатель</a:t>
            </a:r>
            <a:r>
              <a:rPr lang="en-US" b="0" dirty="0">
                <a:effectLst/>
              </a:rPr>
              <a:t>);</a:t>
            </a:r>
            <a:br>
              <a:rPr lang="en-US" b="0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12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02352" cy="6523280"/>
          </a:xfrm>
        </p:spPr>
        <p:txBody>
          <a:bodyPr/>
          <a:lstStyle/>
          <a:p>
            <a:pPr algn="l"/>
            <a:r>
              <a:rPr lang="en-US" sz="2400" b="0" dirty="0">
                <a:effectLst/>
              </a:rPr>
              <a:t>- to read books (</a:t>
            </a:r>
            <a:r>
              <a:rPr lang="ru-RU" sz="2400" b="0" dirty="0">
                <a:effectLst/>
              </a:rPr>
              <a:t>читать книги);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watch movies (</a:t>
            </a:r>
            <a:r>
              <a:rPr lang="ru-RU" sz="2400" b="0" dirty="0">
                <a:effectLst/>
              </a:rPr>
              <a:t>смотреть фильмы);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walk in the park (</a:t>
            </a:r>
            <a:r>
              <a:rPr lang="ru-RU" sz="2400" b="0" dirty="0">
                <a:effectLst/>
              </a:rPr>
              <a:t>гулять в парке);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swim in the swimming pool (</a:t>
            </a:r>
            <a:r>
              <a:rPr lang="ru-RU" sz="2400" b="0" dirty="0">
                <a:effectLst/>
              </a:rPr>
              <a:t>плавать в бассейне);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play piano/</a:t>
            </a:r>
            <a:r>
              <a:rPr lang="en-US" sz="2400" b="0" dirty="0" err="1">
                <a:effectLst/>
              </a:rPr>
              <a:t>gitar</a:t>
            </a:r>
            <a:r>
              <a:rPr lang="en-US" sz="2400" b="0" dirty="0">
                <a:effectLst/>
              </a:rPr>
              <a:t> (</a:t>
            </a:r>
            <a:r>
              <a:rPr lang="ru-RU" sz="2400" b="0" dirty="0">
                <a:effectLst/>
              </a:rPr>
              <a:t>играть на пианино/гитаре);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surf the Internet (</a:t>
            </a:r>
            <a:r>
              <a:rPr lang="ru-RU" sz="2400" b="0" dirty="0">
                <a:effectLst/>
              </a:rPr>
              <a:t>сидеть в Интернете);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cook something tasty (</a:t>
            </a:r>
            <a:r>
              <a:rPr lang="ru-RU" sz="2400" b="0" dirty="0">
                <a:effectLst/>
              </a:rPr>
              <a:t>готовить что-нибудь вкусное</a:t>
            </a:r>
            <a:r>
              <a:rPr lang="ru-RU" sz="2400" b="0" dirty="0" smtClean="0">
                <a:effectLst/>
              </a:rPr>
              <a:t>);</a:t>
            </a:r>
            <a:r>
              <a:rPr lang="ru-RU" sz="2400" b="0" dirty="0">
                <a:effectLst/>
              </a:rPr>
              <a:t/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play games (</a:t>
            </a:r>
            <a:r>
              <a:rPr lang="ru-RU" sz="2400" b="0" dirty="0">
                <a:effectLst/>
              </a:rPr>
              <a:t>играть в игры);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go to the cinema (</a:t>
            </a:r>
            <a:r>
              <a:rPr lang="ru-RU" sz="2400" b="0" dirty="0">
                <a:effectLst/>
              </a:rPr>
              <a:t>ходить в кино);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go to the theatre (</a:t>
            </a:r>
            <a:r>
              <a:rPr lang="ru-RU" sz="2400" b="0" dirty="0">
                <a:effectLst/>
              </a:rPr>
              <a:t>ходить в театр);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go fishing (</a:t>
            </a:r>
            <a:r>
              <a:rPr lang="ru-RU" sz="2400" b="0" dirty="0">
                <a:effectLst/>
              </a:rPr>
              <a:t>ходить на рыбалку);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play football/volleyball/basketball (</a:t>
            </a:r>
            <a:r>
              <a:rPr lang="ru-RU" sz="2400" b="0" dirty="0">
                <a:effectLst/>
              </a:rPr>
              <a:t>играть в футбол/</a:t>
            </a:r>
            <a:r>
              <a:rPr lang="ru-RU" sz="2400" b="0" dirty="0" err="1">
                <a:effectLst/>
              </a:rPr>
              <a:t>воллейбол</a:t>
            </a:r>
            <a:r>
              <a:rPr lang="ru-RU" sz="2400" b="0" dirty="0">
                <a:effectLst/>
              </a:rPr>
              <a:t>/баскетбол);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travel around the world (</a:t>
            </a:r>
            <a:r>
              <a:rPr lang="ru-RU" sz="2400" b="0" dirty="0">
                <a:effectLst/>
              </a:rPr>
              <a:t>путешествовать вокруг света);</a:t>
            </a:r>
            <a:br>
              <a:rPr lang="ru-RU" sz="2400" b="0" dirty="0">
                <a:effectLst/>
              </a:rPr>
            </a:br>
            <a:r>
              <a:rPr lang="ru-RU" sz="2400" b="0" dirty="0">
                <a:effectLst/>
              </a:rPr>
              <a:t>- </a:t>
            </a:r>
            <a:r>
              <a:rPr lang="en-US" sz="2400" b="0" dirty="0">
                <a:effectLst/>
              </a:rPr>
              <a:t>to listen to the music (</a:t>
            </a:r>
            <a:r>
              <a:rPr lang="ru-RU" sz="2400" b="0" dirty="0">
                <a:effectLst/>
              </a:rPr>
              <a:t>слушать музыку).</a:t>
            </a:r>
          </a:p>
        </p:txBody>
      </p:sp>
    </p:spTree>
    <p:extLst>
      <p:ext uri="{BB962C8B-B14F-4D97-AF65-F5344CB8AC3E}">
        <p14:creationId xmlns:p14="http://schemas.microsoft.com/office/powerpoint/2010/main" val="136328670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</TotalTime>
  <Words>64</Words>
  <Application>Microsoft Office PowerPoint</Application>
  <PresentationFormat>Экран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 I have got a big family или My family is very big.   I have a small family или My family is not very big.  My family consists of a mother, a father, a brother, a sister, a grandmother…</vt:lpstr>
      <vt:lpstr>My mother's name is...  She is very beautiful and kind. She is 30 years old. She is a doctor. My mother is fond of reading classical books and watching interesting movies.  My father's name is...He is very tall man with beautiful grey-eyes. He is very hard-working man. He is 40 years old. He is an engineer. I think that he likes his interesting job so much. My father likes to go to the cinema with me. </vt:lpstr>
      <vt:lpstr> My family is very friendly.   Our family is very united and happy.   </vt:lpstr>
      <vt:lpstr>I like to go fishing with my father.   When we have a free time, we always spend it together.  I like to go to the park or to the cinema with me lovely sister.   My mother and I like to watch interesting movies. </vt:lpstr>
      <vt:lpstr>- beautiful (красивый); - kind (добрый); - friendly (дружелюбный); - clever (умный); - green/brown/blue eyes (зеленые/карие/голубые глаза); - blond hair (светлые волосы); - brown hair (коричневые волосы); - tall (высокий); - fat (толстый); - low (низкий); - thin (худой). </vt:lpstr>
      <vt:lpstr>- an engineer (инженер); - a builder (строитель); - a cook (повар); - a doctor (доктор); - a dentist (стоматолог); - a manager (менеджер); - a director (режиссер); - a teacher (учитель) - a writer (писатель); </vt:lpstr>
      <vt:lpstr>- to read books (читать книги); - to watch movies (смотреть фильмы); - to walk in the park (гулять в парке); - to swim in the swimming pool (плавать в бассейне); - to play piano/gitar (играть на пианино/гитаре); - to surf the Internet (сидеть в Интернете); - to cook something tasty (готовить что-нибудь вкусное); - to play games (играть в игры); - to go to the cinema (ходить в кино); - to go to the theatre (ходить в театр); - to go fishing (ходить на рыбалку); - to play football/volleyball/basketball (играть в футбол/воллейбол/баскетбол); - to travel around the world (путешествовать вокруг света); - to listen to the music (слушать музыку).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Аsus</dc:creator>
  <cp:lastModifiedBy>Аsus</cp:lastModifiedBy>
  <cp:revision>1</cp:revision>
  <dcterms:created xsi:type="dcterms:W3CDTF">2017-02-28T05:11:30Z</dcterms:created>
  <dcterms:modified xsi:type="dcterms:W3CDTF">2017-02-28T05:19:49Z</dcterms:modified>
</cp:coreProperties>
</file>